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66" r:id="rId1"/>
  </p:sldMasterIdLst>
  <p:notesMasterIdLst>
    <p:notesMasterId r:id="rId13"/>
  </p:notesMasterIdLst>
  <p:sldIdLst>
    <p:sldId id="550" r:id="rId2"/>
    <p:sldId id="731" r:id="rId3"/>
    <p:sldId id="752" r:id="rId4"/>
    <p:sldId id="733" r:id="rId5"/>
    <p:sldId id="734" r:id="rId6"/>
    <p:sldId id="735" r:id="rId7"/>
    <p:sldId id="736" r:id="rId8"/>
    <p:sldId id="737" r:id="rId9"/>
    <p:sldId id="738" r:id="rId10"/>
    <p:sldId id="640" r:id="rId11"/>
    <p:sldId id="603" r:id="rId12"/>
  </p:sldIdLst>
  <p:sldSz cx="10515600" cy="7407275"/>
  <p:notesSz cx="6858000" cy="9144000"/>
  <p:embeddedFontLst>
    <p:embeddedFont>
      <p:font typeface="Calibri" panose="020F0502020204030204" pitchFamily="34" charset="0"/>
      <p:regular r:id="rId14"/>
      <p:bold r:id="rId15"/>
    </p:embeddedFont>
    <p:embeddedFont>
      <p:font typeface="Gill Sans MT" panose="020B0502020104020203" pitchFamily="34" charset="0"/>
      <p:regular r:id="rId16"/>
      <p:bold r:id="rId17"/>
      <p:italic r:id="rId18"/>
      <p:boldItalic r:id="rId19"/>
    </p:embeddedFont>
    <p:embeddedFont>
      <p:font typeface="IranNastaliq" panose="02020505000000020003" pitchFamily="18" charset="0"/>
      <p:regular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Wingdings 2" panose="05020102010507070707" pitchFamily="18" charset="2"/>
      <p:regular r:id="rId27"/>
    </p:embeddedFont>
  </p:embeddedFontLst>
  <p:defaultTextStyle>
    <a:defPPr>
      <a:defRPr lang="en-US"/>
    </a:defPPr>
    <a:lvl1pPr marL="0" algn="l" defTabSz="877758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1pPr>
    <a:lvl2pPr marL="438878" algn="l" defTabSz="877758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2pPr>
    <a:lvl3pPr marL="877758" algn="l" defTabSz="877758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3pPr>
    <a:lvl4pPr marL="1316636" algn="l" defTabSz="877758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4pPr>
    <a:lvl5pPr marL="1755514" algn="l" defTabSz="877758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5pPr>
    <a:lvl6pPr marL="2194393" algn="l" defTabSz="877758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6pPr>
    <a:lvl7pPr marL="2633272" algn="l" defTabSz="877758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7pPr>
    <a:lvl8pPr marL="3072151" algn="l" defTabSz="877758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8pPr>
    <a:lvl9pPr marL="3511029" algn="l" defTabSz="877758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3">
          <p15:clr>
            <a:srgbClr val="A4A3A4"/>
          </p15:clr>
        </p15:guide>
        <p15:guide id="2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F4F"/>
    <a:srgbClr val="C89800"/>
    <a:srgbClr val="D6A300"/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50" y="84"/>
      </p:cViewPr>
      <p:guideLst>
        <p:guide orient="horz" pos="2333"/>
        <p:guide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E0735-E2BF-4C0C-A621-D25E3AB98D37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8250" y="1143000"/>
            <a:ext cx="4381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F0FB8-DAC0-4939-AB76-0B8AA3C5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8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647444" y="388723"/>
            <a:ext cx="8517636" cy="1590095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647444" y="1998241"/>
            <a:ext cx="8517636" cy="1892970"/>
          </a:xfrm>
        </p:spPr>
        <p:txBody>
          <a:bodyPr tIns="0"/>
          <a:lstStyle>
            <a:lvl1pPr marL="29629" indent="0" algn="l">
              <a:buNone/>
              <a:defRPr sz="2808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93822" indent="0" algn="ctr">
              <a:buNone/>
            </a:lvl2pPr>
            <a:lvl3pPr marL="987643" indent="0" algn="ctr">
              <a:buNone/>
            </a:lvl3pPr>
            <a:lvl4pPr marL="1481465" indent="0" algn="ctr">
              <a:buNone/>
            </a:lvl4pPr>
            <a:lvl5pPr marL="1975287" indent="0" algn="ctr">
              <a:buNone/>
            </a:lvl5pPr>
            <a:lvl6pPr marL="2469109" indent="0" algn="ctr">
              <a:buNone/>
            </a:lvl6pPr>
            <a:lvl7pPr marL="2962930" indent="0" algn="ctr">
              <a:buNone/>
            </a:lvl7pPr>
            <a:lvl8pPr marL="3456752" indent="0" algn="ctr">
              <a:buNone/>
            </a:lvl8pPr>
            <a:lvl9pPr marL="3950574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03CC5-D11E-4FBC-90CA-3853F69F0E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59648" y="1527037"/>
            <a:ext cx="241859" cy="22715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66"/>
          </a:p>
        </p:txBody>
      </p:sp>
      <p:sp>
        <p:nvSpPr>
          <p:cNvPr id="9" name="Oval 8"/>
          <p:cNvSpPr/>
          <p:nvPr/>
        </p:nvSpPr>
        <p:spPr>
          <a:xfrm>
            <a:off x="1330753" y="1452742"/>
            <a:ext cx="73609" cy="6913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66"/>
          </a:p>
        </p:txBody>
      </p:sp>
    </p:spTree>
    <p:extLst>
      <p:ext uri="{BB962C8B-B14F-4D97-AF65-F5344CB8AC3E}">
        <p14:creationId xmlns:p14="http://schemas.microsoft.com/office/powerpoint/2010/main" val="260374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2176A-474E-4125-81CA-102F81027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2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86700" y="296636"/>
            <a:ext cx="2103120" cy="632018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4450" y="296637"/>
            <a:ext cx="6396990" cy="6320189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51730-4ECF-4021-9AB6-8C9C49BD2B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3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8D533-2623-4168-811F-EB50B57AA7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3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5324" y="-58"/>
            <a:ext cx="7886700" cy="740733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6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151" y="2808592"/>
            <a:ext cx="7360920" cy="2469092"/>
          </a:xfrm>
        </p:spPr>
        <p:txBody>
          <a:bodyPr anchor="t"/>
          <a:lstStyle>
            <a:lvl1pPr algn="l">
              <a:lnSpc>
                <a:spcPts val="4860"/>
              </a:lnSpc>
              <a:buNone/>
              <a:defRPr sz="432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5151" y="1152243"/>
            <a:ext cx="7360920" cy="1630629"/>
          </a:xfrm>
        </p:spPr>
        <p:txBody>
          <a:bodyPr anchor="b"/>
          <a:lstStyle>
            <a:lvl1pPr marL="19753" indent="0">
              <a:lnSpc>
                <a:spcPts val="2484"/>
              </a:lnSpc>
              <a:spcBef>
                <a:spcPts val="0"/>
              </a:spcBef>
              <a:buNone/>
              <a:defRPr sz="216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944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DEE8C-AFDC-4BBE-9499-A0C1225977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628900" y="0"/>
            <a:ext cx="87630" cy="740733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66"/>
          </a:p>
        </p:txBody>
      </p:sp>
      <p:sp>
        <p:nvSpPr>
          <p:cNvPr id="8" name="Oval 7"/>
          <p:cNvSpPr/>
          <p:nvPr/>
        </p:nvSpPr>
        <p:spPr>
          <a:xfrm>
            <a:off x="2498169" y="3040089"/>
            <a:ext cx="241859" cy="22715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66"/>
          </a:p>
        </p:txBody>
      </p:sp>
      <p:sp>
        <p:nvSpPr>
          <p:cNvPr id="9" name="Oval 8"/>
          <p:cNvSpPr/>
          <p:nvPr/>
        </p:nvSpPr>
        <p:spPr>
          <a:xfrm>
            <a:off x="2769274" y="2965794"/>
            <a:ext cx="73609" cy="6913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66"/>
          </a:p>
        </p:txBody>
      </p:sp>
    </p:spTree>
    <p:extLst>
      <p:ext uri="{BB962C8B-B14F-4D97-AF65-F5344CB8AC3E}">
        <p14:creationId xmlns:p14="http://schemas.microsoft.com/office/powerpoint/2010/main" val="334780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949" y="296291"/>
            <a:ext cx="8622792" cy="1234546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0949" y="1646061"/>
            <a:ext cx="4206240" cy="5036947"/>
          </a:xfrm>
        </p:spPr>
        <p:txBody>
          <a:bodyPr/>
          <a:lstStyle>
            <a:lvl1pPr>
              <a:defRPr sz="3024"/>
            </a:lvl1pPr>
            <a:lvl2pPr>
              <a:defRPr sz="2592"/>
            </a:lvl2pPr>
            <a:lvl3pPr>
              <a:defRPr sz="2160"/>
            </a:lvl3pPr>
            <a:lvl4pPr>
              <a:defRPr sz="1944"/>
            </a:lvl4pPr>
            <a:lvl5pPr>
              <a:defRPr sz="1944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7501" y="1646061"/>
            <a:ext cx="4206240" cy="5036947"/>
          </a:xfrm>
        </p:spPr>
        <p:txBody>
          <a:bodyPr/>
          <a:lstStyle>
            <a:lvl1pPr>
              <a:defRPr sz="3024"/>
            </a:lvl1pPr>
            <a:lvl2pPr>
              <a:defRPr sz="2592"/>
            </a:lvl2pPr>
            <a:lvl3pPr>
              <a:defRPr sz="2160"/>
            </a:lvl3pPr>
            <a:lvl4pPr>
              <a:defRPr sz="1944"/>
            </a:lvl4pPr>
            <a:lvl5pPr>
              <a:defRPr sz="1944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FB706-8A2F-4BAB-B811-75A070B92A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7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5573641"/>
            <a:ext cx="9464040" cy="1234546"/>
          </a:xfrm>
        </p:spPr>
        <p:txBody>
          <a:bodyPr anchor="ctr"/>
          <a:lstStyle>
            <a:lvl1pPr algn="ctr">
              <a:defRPr sz="486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354570"/>
            <a:ext cx="4626864" cy="691346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9135" indent="0" algn="l">
              <a:lnSpc>
                <a:spcPct val="100000"/>
              </a:lnSpc>
              <a:spcBef>
                <a:spcPts val="108"/>
              </a:spcBef>
              <a:buNone/>
              <a:defRPr sz="2052" b="0">
                <a:solidFill>
                  <a:schemeClr val="tx1"/>
                </a:solidFill>
              </a:defRPr>
            </a:lvl1pPr>
            <a:lvl2pPr>
              <a:buNone/>
              <a:defRPr sz="2160" b="1"/>
            </a:lvl2pPr>
            <a:lvl3pPr>
              <a:buNone/>
              <a:defRPr sz="1944" b="1"/>
            </a:lvl3pPr>
            <a:lvl4pPr>
              <a:buNone/>
              <a:defRPr sz="1728" b="1"/>
            </a:lvl4pPr>
            <a:lvl5pPr>
              <a:buNone/>
              <a:defRPr sz="1728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362956" y="354570"/>
            <a:ext cx="4626864" cy="691346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9135" indent="0" algn="l">
              <a:lnSpc>
                <a:spcPct val="100000"/>
              </a:lnSpc>
              <a:spcBef>
                <a:spcPts val="108"/>
              </a:spcBef>
              <a:buNone/>
              <a:defRPr sz="2052" b="0">
                <a:solidFill>
                  <a:schemeClr val="tx1"/>
                </a:solidFill>
              </a:defRPr>
            </a:lvl1pPr>
            <a:lvl2pPr>
              <a:buNone/>
              <a:defRPr sz="2160" b="1"/>
            </a:lvl2pPr>
            <a:lvl3pPr>
              <a:buNone/>
              <a:defRPr sz="1944" b="1"/>
            </a:lvl3pPr>
            <a:lvl4pPr>
              <a:buNone/>
              <a:defRPr sz="1728" b="1"/>
            </a:lvl4pPr>
            <a:lvl5pPr>
              <a:buNone/>
              <a:defRPr sz="1728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25780" y="1046973"/>
            <a:ext cx="4626864" cy="4444365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24687" indent="-296293">
              <a:lnSpc>
                <a:spcPct val="100000"/>
              </a:lnSpc>
              <a:spcBef>
                <a:spcPts val="756"/>
              </a:spcBef>
              <a:defRPr sz="2592"/>
            </a:lvl1pPr>
            <a:lvl2pPr>
              <a:lnSpc>
                <a:spcPct val="100000"/>
              </a:lnSpc>
              <a:spcBef>
                <a:spcPts val="756"/>
              </a:spcBef>
              <a:defRPr sz="2160"/>
            </a:lvl2pPr>
            <a:lvl3pPr>
              <a:lnSpc>
                <a:spcPct val="100000"/>
              </a:lnSpc>
              <a:spcBef>
                <a:spcPts val="756"/>
              </a:spcBef>
              <a:defRPr sz="1944"/>
            </a:lvl3pPr>
            <a:lvl4pPr>
              <a:lnSpc>
                <a:spcPct val="100000"/>
              </a:lnSpc>
              <a:spcBef>
                <a:spcPts val="756"/>
              </a:spcBef>
              <a:defRPr sz="1728"/>
            </a:lvl4pPr>
            <a:lvl5pPr>
              <a:lnSpc>
                <a:spcPct val="100000"/>
              </a:lnSpc>
              <a:spcBef>
                <a:spcPts val="756"/>
              </a:spcBef>
              <a:defRPr sz="1728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62956" y="1046973"/>
            <a:ext cx="4626864" cy="4444365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24687" indent="-296293">
              <a:lnSpc>
                <a:spcPct val="100000"/>
              </a:lnSpc>
              <a:spcBef>
                <a:spcPts val="756"/>
              </a:spcBef>
              <a:defRPr sz="2592"/>
            </a:lvl1pPr>
            <a:lvl2pPr>
              <a:lnSpc>
                <a:spcPct val="100000"/>
              </a:lnSpc>
              <a:spcBef>
                <a:spcPts val="756"/>
              </a:spcBef>
              <a:defRPr sz="2160"/>
            </a:lvl2pPr>
            <a:lvl3pPr>
              <a:lnSpc>
                <a:spcPct val="100000"/>
              </a:lnSpc>
              <a:spcBef>
                <a:spcPts val="756"/>
              </a:spcBef>
              <a:defRPr sz="1944"/>
            </a:lvl3pPr>
            <a:lvl4pPr>
              <a:lnSpc>
                <a:spcPct val="100000"/>
              </a:lnSpc>
              <a:spcBef>
                <a:spcPts val="756"/>
              </a:spcBef>
              <a:defRPr sz="1728"/>
            </a:lvl4pPr>
            <a:lvl5pPr>
              <a:lnSpc>
                <a:spcPct val="100000"/>
              </a:lnSpc>
              <a:spcBef>
                <a:spcPts val="756"/>
              </a:spcBef>
              <a:defRPr sz="1728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E37DB-50F8-4527-AC8A-CDD1291515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0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949" y="296291"/>
            <a:ext cx="8622792" cy="1234546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A245B-84CB-4BE4-AE24-412C8A0561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8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7232" y="0"/>
            <a:ext cx="9348368" cy="74072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66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32282-8819-4EBB-A58F-063CAA00EE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167232" y="-58"/>
            <a:ext cx="84125" cy="740733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66"/>
          </a:p>
        </p:txBody>
      </p:sp>
    </p:spTree>
    <p:extLst>
      <p:ext uri="{BB962C8B-B14F-4D97-AF65-F5344CB8AC3E}">
        <p14:creationId xmlns:p14="http://schemas.microsoft.com/office/powerpoint/2010/main" val="178391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34140"/>
            <a:ext cx="4381500" cy="1255122"/>
          </a:xfrm>
          <a:ln>
            <a:noFill/>
          </a:ln>
        </p:spPr>
        <p:txBody>
          <a:bodyPr anchor="b"/>
          <a:lstStyle>
            <a:lvl1pPr algn="l">
              <a:lnSpc>
                <a:spcPts val="2160"/>
              </a:lnSpc>
              <a:buNone/>
              <a:defRPr sz="2376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25780" y="1519651"/>
            <a:ext cx="4381500" cy="754445"/>
          </a:xfrm>
        </p:spPr>
        <p:txBody>
          <a:bodyPr/>
          <a:lstStyle>
            <a:lvl1pPr marL="49382" indent="0">
              <a:lnSpc>
                <a:spcPct val="100000"/>
              </a:lnSpc>
              <a:spcBef>
                <a:spcPts val="0"/>
              </a:spcBef>
              <a:buNone/>
              <a:defRPr sz="1512"/>
            </a:lvl1pPr>
            <a:lvl2pPr>
              <a:buNone/>
              <a:defRPr sz="1296"/>
            </a:lvl2pPr>
            <a:lvl3pPr>
              <a:buNone/>
              <a:defRPr sz="1080"/>
            </a:lvl3pPr>
            <a:lvl4pPr>
              <a:buNone/>
              <a:defRPr sz="972"/>
            </a:lvl4pPr>
            <a:lvl5pPr>
              <a:buNone/>
              <a:defRPr sz="972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5780" y="2304486"/>
            <a:ext cx="9376410" cy="4312338"/>
          </a:xfrm>
        </p:spPr>
        <p:txBody>
          <a:bodyPr/>
          <a:lstStyle>
            <a:lvl1pPr>
              <a:defRPr sz="3456"/>
            </a:lvl1pPr>
            <a:lvl2pPr>
              <a:defRPr sz="3024"/>
            </a:lvl2pPr>
            <a:lvl3pPr>
              <a:defRPr sz="2592"/>
            </a:lvl3pPr>
            <a:lvl4pPr>
              <a:defRPr sz="2160"/>
            </a:lvl4pPr>
            <a:lvl5pPr>
              <a:defRPr sz="216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5DC2E-E24C-4114-A870-7EBDD65929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9930" y="1152243"/>
            <a:ext cx="3154680" cy="2139879"/>
          </a:xfrm>
        </p:spPr>
        <p:txBody>
          <a:bodyPr anchor="b">
            <a:noAutofit/>
          </a:bodyPr>
          <a:lstStyle>
            <a:lvl1pPr algn="l">
              <a:buNone/>
              <a:defRPr sz="2268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09171-0216-4F99-B706-27DAA19068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" y="1152243"/>
            <a:ext cx="5257800" cy="4938183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8764" tIns="296291" rtlCol="0" anchor="t">
            <a:normAutofit/>
          </a:bodyPr>
          <a:lstStyle/>
          <a:p>
            <a:pPr marL="0" indent="-306169" algn="l" rtl="0" eaLnBrk="1" latinLnBrk="0" hangingPunct="1">
              <a:lnSpc>
                <a:spcPts val="3240"/>
              </a:lnSpc>
              <a:spcBef>
                <a:spcPts val="648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456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3930" y="1234550"/>
            <a:ext cx="5082540" cy="3796019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456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56234" y="1030777"/>
            <a:ext cx="788670" cy="22067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66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754217" y="1011815"/>
            <a:ext cx="746608" cy="22067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66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3930" y="5185092"/>
            <a:ext cx="5082540" cy="823031"/>
          </a:xfrm>
        </p:spPr>
        <p:txBody>
          <a:bodyPr anchor="ctr"/>
          <a:lstStyle>
            <a:lvl1pPr marL="0" indent="0" algn="l">
              <a:lnSpc>
                <a:spcPts val="1728"/>
              </a:lnSpc>
              <a:spcBef>
                <a:spcPts val="0"/>
              </a:spcBef>
              <a:buNone/>
              <a:defRPr sz="1512">
                <a:solidFill>
                  <a:srgbClr val="777777"/>
                </a:solidFill>
              </a:defRPr>
            </a:lvl1pPr>
            <a:lvl2pPr>
              <a:defRPr sz="1296"/>
            </a:lvl2pPr>
            <a:lvl3pPr>
              <a:defRPr sz="1080"/>
            </a:lvl3pPr>
            <a:lvl4pPr>
              <a:defRPr sz="972"/>
            </a:lvl4pPr>
            <a:lvl5pPr>
              <a:defRPr sz="972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51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938315" y="-881271"/>
            <a:ext cx="1884720" cy="177015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66"/>
          </a:p>
        </p:txBody>
      </p:sp>
      <p:sp>
        <p:nvSpPr>
          <p:cNvPr id="8" name="Oval 7"/>
          <p:cNvSpPr/>
          <p:nvPr/>
        </p:nvSpPr>
        <p:spPr>
          <a:xfrm>
            <a:off x="194139" y="22793"/>
            <a:ext cx="1957520" cy="1838524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66"/>
          </a:p>
        </p:txBody>
      </p:sp>
      <p:sp>
        <p:nvSpPr>
          <p:cNvPr id="11" name="Donut 10"/>
          <p:cNvSpPr/>
          <p:nvPr/>
        </p:nvSpPr>
        <p:spPr>
          <a:xfrm rot="2315675">
            <a:off x="210314" y="1139581"/>
            <a:ext cx="1294575" cy="1190936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66"/>
          </a:p>
        </p:txBody>
      </p:sp>
      <p:sp>
        <p:nvSpPr>
          <p:cNvPr id="12" name="Rectangle 11"/>
          <p:cNvSpPr/>
          <p:nvPr/>
        </p:nvSpPr>
        <p:spPr>
          <a:xfrm>
            <a:off x="1164805" y="-58"/>
            <a:ext cx="9350796" cy="740733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66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650949" y="296634"/>
            <a:ext cx="8622792" cy="123454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650949" y="1563758"/>
            <a:ext cx="8622792" cy="518509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118610" y="6810578"/>
            <a:ext cx="2453640" cy="514394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96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72250" y="6810578"/>
            <a:ext cx="3329940" cy="514394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96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905695" y="6810578"/>
            <a:ext cx="525780" cy="514394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96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2BCEB30E-04A7-4F5D-A2FD-1354ACED83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167232" y="-58"/>
            <a:ext cx="84125" cy="740733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66"/>
          </a:p>
        </p:txBody>
      </p:sp>
    </p:spTree>
    <p:extLst>
      <p:ext uri="{BB962C8B-B14F-4D97-AF65-F5344CB8AC3E}">
        <p14:creationId xmlns:p14="http://schemas.microsoft.com/office/powerpoint/2010/main" val="374531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xStyles>
    <p:titleStyle>
      <a:lvl1pPr algn="l" rtl="1" eaLnBrk="1" latinLnBrk="0" hangingPunct="1">
        <a:spcBef>
          <a:spcPct val="0"/>
        </a:spcBef>
        <a:buNone/>
        <a:defRPr kumimoji="0" sz="4644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95057" indent="-306169" algn="r" rtl="1" eaLnBrk="1" latinLnBrk="0" hangingPunct="1">
        <a:lnSpc>
          <a:spcPct val="100000"/>
        </a:lnSpc>
        <a:spcBef>
          <a:spcPts val="648"/>
        </a:spcBef>
        <a:buClr>
          <a:schemeClr val="accent1"/>
        </a:buClr>
        <a:buSzPct val="80000"/>
        <a:buFont typeface="Wingdings 2"/>
        <a:buChar char=""/>
        <a:defRPr kumimoji="0" sz="3456" kern="1200">
          <a:solidFill>
            <a:schemeClr val="tx1"/>
          </a:solidFill>
          <a:latin typeface="+mn-lt"/>
          <a:ea typeface="+mn-ea"/>
          <a:cs typeface="+mn-cs"/>
        </a:defRPr>
      </a:lvl1pPr>
      <a:lvl2pPr marL="691350" indent="-256787" algn="r" rtl="1" eaLnBrk="1" latinLnBrk="0" hangingPunct="1">
        <a:lnSpc>
          <a:spcPct val="100000"/>
        </a:lnSpc>
        <a:spcBef>
          <a:spcPts val="594"/>
        </a:spcBef>
        <a:buClr>
          <a:schemeClr val="accent1"/>
        </a:buClr>
        <a:buFont typeface="Verdana"/>
        <a:buChar char="◦"/>
        <a:defRPr kumimoji="0"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958014" indent="-246911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592" kern="1200">
          <a:solidFill>
            <a:schemeClr val="tx1"/>
          </a:solidFill>
          <a:latin typeface="+mn-lt"/>
          <a:ea typeface="+mn-ea"/>
          <a:cs typeface="+mn-cs"/>
        </a:defRPr>
      </a:lvl3pPr>
      <a:lvl4pPr marL="1185172" indent="-187652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1402454" indent="-197529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1629612" indent="-197529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1856770" indent="-197529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2074051" indent="-197529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2301209" indent="-197529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6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3822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87643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81465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75287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69109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6293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56752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50574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usculoskeletalkey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87643" fontAlgn="base">
              <a:spcBef>
                <a:spcPct val="0"/>
              </a:spcBef>
              <a:spcAft>
                <a:spcPct val="0"/>
              </a:spcAft>
            </a:pPr>
            <a:fld id="{72E229E5-28E3-49B4-AF16-78200459A196}" type="datetime3">
              <a:rPr lang="en-US" altLang="en-US">
                <a:solidFill>
                  <a:srgbClr val="E7DEC9">
                    <a:shade val="50000"/>
                    <a:satMod val="200000"/>
                  </a:srgbClr>
                </a:solidFill>
                <a:latin typeface="Tahoma" pitchFamily="34" charset="0"/>
              </a:rPr>
              <a:pPr defTabSz="987643" fontAlgn="base">
                <a:spcBef>
                  <a:spcPct val="0"/>
                </a:spcBef>
                <a:spcAft>
                  <a:spcPct val="0"/>
                </a:spcAft>
              </a:pPr>
              <a:t>14 October 2023</a:t>
            </a:fld>
            <a:endParaRPr lang="en-US" altLang="en-US">
              <a:solidFill>
                <a:srgbClr val="E7DEC9">
                  <a:shade val="50000"/>
                  <a:satMod val="200000"/>
                </a:srgbClr>
              </a:solidFill>
              <a:latin typeface="Tahoma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8764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E7DEC9">
                    <a:shade val="50000"/>
                    <a:satMod val="200000"/>
                  </a:srgbClr>
                </a:solidFill>
                <a:latin typeface="Tahoma" pitchFamily="34" charset="0"/>
              </a:rPr>
              <a:t>Vice-Chancellor in Financial and Administrative Affairs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87643" fontAlgn="base">
              <a:spcBef>
                <a:spcPct val="0"/>
              </a:spcBef>
              <a:spcAft>
                <a:spcPct val="0"/>
              </a:spcAft>
            </a:pPr>
            <a:fld id="{BA0A081E-8AAD-4855-A394-C30A8E32073C}" type="slidenum">
              <a:rPr lang="en-US" altLang="en-US">
                <a:solidFill>
                  <a:srgbClr val="E7DEC9">
                    <a:shade val="50000"/>
                    <a:satMod val="200000"/>
                  </a:srgbClr>
                </a:solidFill>
                <a:latin typeface="Tahoma" pitchFamily="34" charset="0"/>
              </a:rPr>
              <a:pPr defTabSz="98764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E7DEC9">
                  <a:shade val="50000"/>
                  <a:satMod val="200000"/>
                </a:srgbClr>
              </a:solidFill>
              <a:latin typeface="Tahoma" pitchFamily="34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46565" y="670428"/>
            <a:ext cx="9178505" cy="5756069"/>
          </a:xfrm>
        </p:spPr>
        <p:txBody>
          <a:bodyPr/>
          <a:lstStyle/>
          <a:p>
            <a:pPr rtl="1"/>
            <a:r>
              <a:rPr lang="fa-IR" altLang="en-US" sz="18578">
                <a:cs typeface="Titr" pitchFamily="2" charset="-78"/>
              </a:rPr>
              <a:t>به نام خدا</a:t>
            </a:r>
            <a:r>
              <a:rPr lang="fa-IR" altLang="en-US"/>
              <a:t> </a:t>
            </a:r>
            <a:endParaRPr lang="en-US" altLang="en-US"/>
          </a:p>
        </p:txBody>
      </p:sp>
      <p:pic>
        <p:nvPicPr>
          <p:cNvPr id="50179" name="Picture 3" descr="BESM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252"/>
            <a:ext cx="10622932" cy="79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53000" y="33988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7200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8C3271-1911-4F9E-98DD-91BD350BF9E9}"/>
              </a:ext>
            </a:extLst>
          </p:cNvPr>
          <p:cNvSpPr txBox="1"/>
          <p:nvPr/>
        </p:nvSpPr>
        <p:spPr>
          <a:xfrm>
            <a:off x="33667" y="1554893"/>
            <a:ext cx="1042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7775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گروه علوم پایه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ranNastaliq" panose="02020505000000020003" pitchFamily="18" charset="0"/>
              <a:ea typeface="+mn-ea"/>
              <a:cs typeface="IranNastaliq" panose="020205050000000200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2C50D-85B3-4937-953B-2CEDB03E4DAE}"/>
              </a:ext>
            </a:extLst>
          </p:cNvPr>
          <p:cNvSpPr txBox="1"/>
          <p:nvPr/>
        </p:nvSpPr>
        <p:spPr>
          <a:xfrm>
            <a:off x="126579" y="6732104"/>
            <a:ext cx="856446" cy="3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7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728" b="0" i="0" u="none" strike="noStrike" kern="1200" cap="none" spc="0" normalizeH="0" baseline="0" noProof="0" dirty="0">
                <a:ln>
                  <a:noFill/>
                </a:ln>
                <a:solidFill>
                  <a:srgbClr val="3891A7">
                    <a:lumMod val="75000"/>
                  </a:srgbClr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دکتر  مهرداد نقی خانی</a:t>
            </a:r>
            <a:endParaRPr kumimoji="0" lang="en-US" sz="1728" b="0" i="0" u="none" strike="noStrike" kern="1200" cap="none" spc="0" normalizeH="0" baseline="0" noProof="0" dirty="0">
              <a:ln>
                <a:noFill/>
              </a:ln>
              <a:solidFill>
                <a:srgbClr val="3891A7">
                  <a:lumMod val="75000"/>
                </a:srgbClr>
              </a:solidFill>
              <a:effectLst/>
              <a:uLnTx/>
              <a:uFillTx/>
              <a:latin typeface="IranNastaliq" panose="02020505000000020003" pitchFamily="18" charset="0"/>
              <a:ea typeface="+mn-ea"/>
              <a:cs typeface="IranNastaliq" panose="020205050000000200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536F3-6426-4F1E-B5DA-19BDB134DAA6}"/>
              </a:ext>
            </a:extLst>
          </p:cNvPr>
          <p:cNvSpPr txBox="1"/>
          <p:nvPr/>
        </p:nvSpPr>
        <p:spPr>
          <a:xfrm>
            <a:off x="1215528" y="6911224"/>
            <a:ext cx="77425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77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rgbClr val="3891A7">
                  <a:lumMod val="60000"/>
                  <a:lumOff val="40000"/>
                </a:srgbClr>
              </a:solidFill>
              <a:effectLst/>
              <a:uLnTx/>
              <a:uFillTx/>
              <a:latin typeface="Gill Sans MT"/>
              <a:ea typeface="+mn-ea"/>
            </a:endParaRPr>
          </a:p>
          <a:p>
            <a:pPr marL="0" marR="0" lvl="0" indent="0" algn="l" defTabSz="877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3891A7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891A7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Mehrdad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891A7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Naghikhani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891A7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PhD of Anatomy and  BS of PT, Assistant Professor, Department of Basic Sciences, USWR</a:t>
            </a:r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srgbClr val="3891A7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877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2C6C3-417F-41B2-8021-F18764D3CA45}"/>
              </a:ext>
            </a:extLst>
          </p:cNvPr>
          <p:cNvSpPr txBox="1"/>
          <p:nvPr/>
        </p:nvSpPr>
        <p:spPr>
          <a:xfrm>
            <a:off x="1692965" y="1515523"/>
            <a:ext cx="5320748" cy="624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1-https://en.wikipedia.org</a:t>
            </a:r>
          </a:p>
          <a:p>
            <a:r>
              <a:rPr lang="en-US" dirty="0"/>
              <a:t>2- </a:t>
            </a:r>
            <a:r>
              <a:rPr lang="en-US" dirty="0">
                <a:hlinkClick r:id="rId2"/>
              </a:rPr>
              <a:t>https://musculoskeletalkey.com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2D0593-3345-464F-AE3C-915C8736F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374" y="2529042"/>
            <a:ext cx="3654067" cy="3560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5E963A-9177-485C-ABE0-E6CB74C20C7D}"/>
              </a:ext>
            </a:extLst>
          </p:cNvPr>
          <p:cNvSpPr txBox="1"/>
          <p:nvPr/>
        </p:nvSpPr>
        <p:spPr>
          <a:xfrm>
            <a:off x="3712405" y="6321200"/>
            <a:ext cx="295274" cy="358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93C91-AAAC-4A70-BF06-E6DB9932FA33}"/>
              </a:ext>
            </a:extLst>
          </p:cNvPr>
          <p:cNvSpPr txBox="1"/>
          <p:nvPr/>
        </p:nvSpPr>
        <p:spPr>
          <a:xfrm>
            <a:off x="8957937" y="6538005"/>
            <a:ext cx="295274" cy="358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425" y="2487590"/>
            <a:ext cx="2771718" cy="360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73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8C3271-1911-4F9E-98DD-91BD350BF9E9}"/>
              </a:ext>
            </a:extLst>
          </p:cNvPr>
          <p:cNvSpPr txBox="1"/>
          <p:nvPr/>
        </p:nvSpPr>
        <p:spPr>
          <a:xfrm>
            <a:off x="33667" y="1554893"/>
            <a:ext cx="1042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7775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گروه علوم پایه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ranNastaliq" panose="02020505000000020003" pitchFamily="18" charset="0"/>
              <a:ea typeface="+mn-ea"/>
              <a:cs typeface="IranNastaliq" panose="020205050000000200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2C50D-85B3-4937-953B-2CEDB03E4DAE}"/>
              </a:ext>
            </a:extLst>
          </p:cNvPr>
          <p:cNvSpPr txBox="1"/>
          <p:nvPr/>
        </p:nvSpPr>
        <p:spPr>
          <a:xfrm>
            <a:off x="126579" y="6732104"/>
            <a:ext cx="856446" cy="3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7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728" b="0" i="0" u="none" strike="noStrike" kern="1200" cap="none" spc="0" normalizeH="0" baseline="0" noProof="0" dirty="0">
                <a:ln>
                  <a:noFill/>
                </a:ln>
                <a:solidFill>
                  <a:srgbClr val="3891A7">
                    <a:lumMod val="75000"/>
                  </a:srgbClr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دکتر  مهرداد نقی خانی</a:t>
            </a:r>
            <a:endParaRPr kumimoji="0" lang="en-US" sz="1728" b="0" i="0" u="none" strike="noStrike" kern="1200" cap="none" spc="0" normalizeH="0" baseline="0" noProof="0" dirty="0">
              <a:ln>
                <a:noFill/>
              </a:ln>
              <a:solidFill>
                <a:srgbClr val="3891A7">
                  <a:lumMod val="75000"/>
                </a:srgbClr>
              </a:solidFill>
              <a:effectLst/>
              <a:uLnTx/>
              <a:uFillTx/>
              <a:latin typeface="IranNastaliq" panose="02020505000000020003" pitchFamily="18" charset="0"/>
              <a:ea typeface="+mn-ea"/>
              <a:cs typeface="IranNastaliq" panose="020205050000000200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536F3-6426-4F1E-B5DA-19BDB134DAA6}"/>
              </a:ext>
            </a:extLst>
          </p:cNvPr>
          <p:cNvSpPr txBox="1"/>
          <p:nvPr/>
        </p:nvSpPr>
        <p:spPr>
          <a:xfrm>
            <a:off x="1215528" y="6911224"/>
            <a:ext cx="77425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77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</a:endParaRPr>
          </a:p>
          <a:p>
            <a:pPr marL="0" marR="0" lvl="0" indent="0" algn="l" defTabSz="877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BA57CF-FC96-4943-A9E6-B7E1250D3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036" y="1391477"/>
            <a:ext cx="7990236" cy="599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2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8C3271-1911-4F9E-98DD-91BD350BF9E9}"/>
              </a:ext>
            </a:extLst>
          </p:cNvPr>
          <p:cNvSpPr txBox="1"/>
          <p:nvPr/>
        </p:nvSpPr>
        <p:spPr>
          <a:xfrm>
            <a:off x="33667" y="1554893"/>
            <a:ext cx="1042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>
              <a:defRPr/>
            </a:pPr>
            <a:r>
              <a:rPr lang="fa-IR" sz="32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گروه علوم پایه</a:t>
            </a:r>
            <a:endParaRPr lang="en-US" sz="3200" dirty="0">
              <a:solidFill>
                <a:srgbClr val="0070C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2C50D-85B3-4937-953B-2CEDB03E4DAE}"/>
              </a:ext>
            </a:extLst>
          </p:cNvPr>
          <p:cNvSpPr txBox="1"/>
          <p:nvPr/>
        </p:nvSpPr>
        <p:spPr>
          <a:xfrm>
            <a:off x="126579" y="6732104"/>
            <a:ext cx="856446" cy="3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a-IR" dirty="0">
                <a:solidFill>
                  <a:srgbClr val="3891A7">
                    <a:lumMod val="75000"/>
                  </a:srgb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دکتر  مهرداد نقی خانی</a:t>
            </a:r>
            <a:endParaRPr lang="en-US" dirty="0">
              <a:solidFill>
                <a:srgbClr val="3891A7">
                  <a:lumMod val="75000"/>
                </a:srgb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536F3-6426-4F1E-B5DA-19BDB134DAA6}"/>
              </a:ext>
            </a:extLst>
          </p:cNvPr>
          <p:cNvSpPr txBox="1"/>
          <p:nvPr/>
        </p:nvSpPr>
        <p:spPr>
          <a:xfrm>
            <a:off x="1215528" y="6911224"/>
            <a:ext cx="77425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fa-IR" sz="1000" dirty="0">
              <a:solidFill>
                <a:srgbClr val="3891A7">
                  <a:lumMod val="60000"/>
                  <a:lumOff val="40000"/>
                </a:srgbClr>
              </a:solidFill>
            </a:endParaRPr>
          </a:p>
          <a:p>
            <a:pPr>
              <a:defRPr/>
            </a:pPr>
            <a:r>
              <a:rPr lang="en-US" altLang="en-US" sz="1000" kern="0" dirty="0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r>
              <a:rPr lang="en-US" sz="1000" dirty="0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Mehrdad </a:t>
            </a:r>
            <a:r>
              <a:rPr lang="en-US" sz="1000" dirty="0" err="1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Naghikhani</a:t>
            </a:r>
            <a:r>
              <a:rPr lang="en-US" sz="1000" dirty="0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PhD of Anatomy and  BS of PT, Assistant Professor, Department of Basic Sciences, USWR</a:t>
            </a:r>
            <a:endParaRPr lang="en-US" altLang="en-US" sz="1000" kern="0" dirty="0">
              <a:solidFill>
                <a:srgbClr val="3891A7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939" y="1454839"/>
            <a:ext cx="8622792" cy="5185093"/>
          </a:xfrm>
        </p:spPr>
        <p:txBody>
          <a:bodyPr>
            <a:normAutofit/>
          </a:bodyPr>
          <a:lstStyle/>
          <a:p>
            <a:pPr algn="l" rtl="0"/>
            <a:r>
              <a:rPr lang="en-US" sz="1400" dirty="0"/>
              <a:t>Vertebral canal</a:t>
            </a:r>
          </a:p>
          <a:p>
            <a:pPr algn="l" rtl="0"/>
            <a:r>
              <a:rPr lang="en-US" sz="1400" dirty="0"/>
              <a:t>L1,Adulte </a:t>
            </a:r>
          </a:p>
          <a:p>
            <a:pPr algn="l" rtl="0"/>
            <a:r>
              <a:rPr lang="en-US" sz="1400" dirty="0"/>
              <a:t>Child L2</a:t>
            </a:r>
          </a:p>
          <a:p>
            <a:pPr algn="l" rtl="0"/>
            <a:r>
              <a:rPr lang="en-US" sz="1400" dirty="0"/>
              <a:t>Cervical and Lumbar enlargement</a:t>
            </a:r>
          </a:p>
          <a:p>
            <a:pPr algn="l" rtl="0"/>
            <a:r>
              <a:rPr lang="en-US" sz="1400" dirty="0"/>
              <a:t>Conus medullaris </a:t>
            </a:r>
          </a:p>
          <a:p>
            <a:pPr algn="l" rtl="0"/>
            <a:r>
              <a:rPr lang="en-US" sz="1400" dirty="0"/>
              <a:t>31 pairs spinal cord nerve</a:t>
            </a:r>
          </a:p>
          <a:p>
            <a:pPr algn="l" rtl="0"/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053" y="1177291"/>
            <a:ext cx="6291617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8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8C3271-1911-4F9E-98DD-91BD350BF9E9}"/>
              </a:ext>
            </a:extLst>
          </p:cNvPr>
          <p:cNvSpPr txBox="1"/>
          <p:nvPr/>
        </p:nvSpPr>
        <p:spPr>
          <a:xfrm>
            <a:off x="33667" y="1554893"/>
            <a:ext cx="1042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>
              <a:defRPr/>
            </a:pPr>
            <a:r>
              <a:rPr lang="fa-IR" sz="32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گروه علوم پایه</a:t>
            </a:r>
            <a:endParaRPr lang="en-US" sz="3200" dirty="0">
              <a:solidFill>
                <a:srgbClr val="0070C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2C50D-85B3-4937-953B-2CEDB03E4DAE}"/>
              </a:ext>
            </a:extLst>
          </p:cNvPr>
          <p:cNvSpPr txBox="1"/>
          <p:nvPr/>
        </p:nvSpPr>
        <p:spPr>
          <a:xfrm>
            <a:off x="126579" y="6732104"/>
            <a:ext cx="856446" cy="3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a-IR" dirty="0">
                <a:solidFill>
                  <a:srgbClr val="3891A7">
                    <a:lumMod val="75000"/>
                  </a:srgb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دکتر  مهرداد نقی خانی</a:t>
            </a:r>
            <a:endParaRPr lang="en-US" dirty="0">
              <a:solidFill>
                <a:srgbClr val="3891A7">
                  <a:lumMod val="75000"/>
                </a:srgb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536F3-6426-4F1E-B5DA-19BDB134DAA6}"/>
              </a:ext>
            </a:extLst>
          </p:cNvPr>
          <p:cNvSpPr txBox="1"/>
          <p:nvPr/>
        </p:nvSpPr>
        <p:spPr>
          <a:xfrm>
            <a:off x="1215528" y="6911224"/>
            <a:ext cx="77425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fa-IR" sz="1000" dirty="0">
              <a:solidFill>
                <a:srgbClr val="3891A7">
                  <a:lumMod val="60000"/>
                  <a:lumOff val="40000"/>
                </a:srgbClr>
              </a:solidFill>
            </a:endParaRPr>
          </a:p>
          <a:p>
            <a:pPr>
              <a:defRPr/>
            </a:pPr>
            <a:r>
              <a:rPr lang="en-US" altLang="en-US" sz="1000" kern="0" dirty="0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r>
              <a:rPr lang="en-US" sz="1000" dirty="0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Mehrdad </a:t>
            </a:r>
            <a:r>
              <a:rPr lang="en-US" sz="1000" dirty="0" err="1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Naghikhani</a:t>
            </a:r>
            <a:r>
              <a:rPr lang="en-US" sz="1000" dirty="0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PhD of Anatomy and  BS of PT, Assistant Professor, Department of Basic Sciences, USWR</a:t>
            </a:r>
            <a:endParaRPr lang="en-US" altLang="en-US" sz="1000" kern="0" dirty="0">
              <a:solidFill>
                <a:srgbClr val="3891A7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/>
              <a:t>Dura mater</a:t>
            </a:r>
          </a:p>
          <a:p>
            <a:pPr algn="l" rtl="0"/>
            <a:r>
              <a:rPr lang="en-US" sz="2800" dirty="0"/>
              <a:t>Arachnoid mater</a:t>
            </a:r>
          </a:p>
          <a:p>
            <a:pPr algn="l" rtl="0"/>
            <a:r>
              <a:rPr lang="en-US" sz="2800" dirty="0"/>
              <a:t>Pia mater</a:t>
            </a:r>
          </a:p>
          <a:p>
            <a:pPr algn="l" rtl="0"/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463757"/>
            <a:ext cx="4523003" cy="52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5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8C3271-1911-4F9E-98DD-91BD350BF9E9}"/>
              </a:ext>
            </a:extLst>
          </p:cNvPr>
          <p:cNvSpPr txBox="1"/>
          <p:nvPr/>
        </p:nvSpPr>
        <p:spPr>
          <a:xfrm>
            <a:off x="33667" y="1554893"/>
            <a:ext cx="1042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>
              <a:defRPr/>
            </a:pPr>
            <a:r>
              <a:rPr lang="fa-IR" sz="32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گروه علوم پایه</a:t>
            </a:r>
            <a:endParaRPr lang="en-US" sz="3200" dirty="0">
              <a:solidFill>
                <a:srgbClr val="0070C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2C50D-85B3-4937-953B-2CEDB03E4DAE}"/>
              </a:ext>
            </a:extLst>
          </p:cNvPr>
          <p:cNvSpPr txBox="1"/>
          <p:nvPr/>
        </p:nvSpPr>
        <p:spPr>
          <a:xfrm>
            <a:off x="126579" y="6732104"/>
            <a:ext cx="856446" cy="3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a-IR" dirty="0">
                <a:solidFill>
                  <a:srgbClr val="3891A7">
                    <a:lumMod val="75000"/>
                  </a:srgb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دکتر  مهرداد نقی خانی</a:t>
            </a:r>
            <a:endParaRPr lang="en-US" dirty="0">
              <a:solidFill>
                <a:srgbClr val="3891A7">
                  <a:lumMod val="75000"/>
                </a:srgb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536F3-6426-4F1E-B5DA-19BDB134DAA6}"/>
              </a:ext>
            </a:extLst>
          </p:cNvPr>
          <p:cNvSpPr txBox="1"/>
          <p:nvPr/>
        </p:nvSpPr>
        <p:spPr>
          <a:xfrm>
            <a:off x="1215528" y="6911224"/>
            <a:ext cx="77425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fa-IR" sz="1000" dirty="0">
              <a:solidFill>
                <a:srgbClr val="3891A7">
                  <a:lumMod val="60000"/>
                  <a:lumOff val="40000"/>
                </a:srgbClr>
              </a:solidFill>
            </a:endParaRPr>
          </a:p>
          <a:p>
            <a:pPr>
              <a:defRPr/>
            </a:pPr>
            <a:r>
              <a:rPr lang="en-US" altLang="en-US" sz="1000" kern="0" dirty="0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r>
              <a:rPr lang="en-US" sz="1000" dirty="0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Mehrdad </a:t>
            </a:r>
            <a:r>
              <a:rPr lang="en-US" sz="1000" dirty="0" err="1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Naghikhani</a:t>
            </a:r>
            <a:r>
              <a:rPr lang="en-US" sz="1000" dirty="0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PhD of Anatomy and  BS of PT, Assistant Professor, Department of Basic Sciences, USWR</a:t>
            </a:r>
            <a:endParaRPr lang="en-US" altLang="en-US" sz="1000" kern="0" dirty="0">
              <a:solidFill>
                <a:srgbClr val="3891A7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/>
              <a:t>Cerebrospinal fluid</a:t>
            </a:r>
          </a:p>
          <a:p>
            <a:pPr algn="l" rtl="0"/>
            <a:r>
              <a:rPr lang="en-US" sz="2400" dirty="0"/>
              <a:t>Filum terminalis</a:t>
            </a:r>
          </a:p>
          <a:p>
            <a:pPr algn="l" rtl="0"/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441" y="1297027"/>
            <a:ext cx="4686300" cy="5848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085" y="2644372"/>
            <a:ext cx="3540608" cy="401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9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8C3271-1911-4F9E-98DD-91BD350BF9E9}"/>
              </a:ext>
            </a:extLst>
          </p:cNvPr>
          <p:cNvSpPr txBox="1"/>
          <p:nvPr/>
        </p:nvSpPr>
        <p:spPr>
          <a:xfrm>
            <a:off x="33667" y="1554893"/>
            <a:ext cx="1042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>
              <a:defRPr/>
            </a:pPr>
            <a:r>
              <a:rPr lang="fa-IR" sz="32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گروه علوم پایه</a:t>
            </a:r>
            <a:endParaRPr lang="en-US" sz="3200" dirty="0">
              <a:solidFill>
                <a:srgbClr val="0070C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2C50D-85B3-4937-953B-2CEDB03E4DAE}"/>
              </a:ext>
            </a:extLst>
          </p:cNvPr>
          <p:cNvSpPr txBox="1"/>
          <p:nvPr/>
        </p:nvSpPr>
        <p:spPr>
          <a:xfrm>
            <a:off x="126579" y="6732104"/>
            <a:ext cx="856446" cy="3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a-IR" dirty="0">
                <a:solidFill>
                  <a:srgbClr val="3891A7">
                    <a:lumMod val="75000"/>
                  </a:srgb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دکتر  مهرداد نقی خانی</a:t>
            </a:r>
            <a:endParaRPr lang="en-US" dirty="0">
              <a:solidFill>
                <a:srgbClr val="3891A7">
                  <a:lumMod val="75000"/>
                </a:srgb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536F3-6426-4F1E-B5DA-19BDB134DAA6}"/>
              </a:ext>
            </a:extLst>
          </p:cNvPr>
          <p:cNvSpPr txBox="1"/>
          <p:nvPr/>
        </p:nvSpPr>
        <p:spPr>
          <a:xfrm>
            <a:off x="1215528" y="6911224"/>
            <a:ext cx="77425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fa-IR" sz="1000" dirty="0">
              <a:solidFill>
                <a:srgbClr val="3891A7">
                  <a:lumMod val="60000"/>
                  <a:lumOff val="40000"/>
                </a:srgbClr>
              </a:solidFill>
            </a:endParaRPr>
          </a:p>
          <a:p>
            <a:pPr>
              <a:defRPr/>
            </a:pPr>
            <a:r>
              <a:rPr lang="en-US" altLang="en-US" sz="1000" kern="0" dirty="0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r>
              <a:rPr lang="en-US" sz="1000" dirty="0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Mehrdad </a:t>
            </a:r>
            <a:r>
              <a:rPr lang="en-US" sz="1000" dirty="0" err="1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Naghikhani</a:t>
            </a:r>
            <a:r>
              <a:rPr lang="en-US" sz="1000" dirty="0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PhD of Anatomy and  BS of PT, Assistant Professor, Department of Basic Sciences, USWR</a:t>
            </a:r>
            <a:endParaRPr lang="en-US" altLang="en-US" sz="1000" kern="0" dirty="0">
              <a:solidFill>
                <a:srgbClr val="3891A7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50949" y="1563759"/>
            <a:ext cx="8622792" cy="2262904"/>
          </a:xfrm>
        </p:spPr>
        <p:txBody>
          <a:bodyPr>
            <a:normAutofit/>
          </a:bodyPr>
          <a:lstStyle/>
          <a:p>
            <a:pPr algn="l" rtl="0"/>
            <a:r>
              <a:rPr lang="en-US" sz="1600" dirty="0"/>
              <a:t>Anterior median fissure</a:t>
            </a:r>
          </a:p>
          <a:p>
            <a:pPr algn="l" rtl="0"/>
            <a:r>
              <a:rPr lang="en-US" sz="1600" dirty="0"/>
              <a:t>Posterior median fissure</a:t>
            </a:r>
          </a:p>
          <a:p>
            <a:pPr algn="l" rtl="0"/>
            <a:r>
              <a:rPr lang="en-US" sz="1600" dirty="0"/>
              <a:t>Anterior roots</a:t>
            </a:r>
          </a:p>
          <a:p>
            <a:pPr algn="l" rtl="0"/>
            <a:r>
              <a:rPr lang="en-US" sz="1600" dirty="0"/>
              <a:t>Posterior roots</a:t>
            </a:r>
          </a:p>
          <a:p>
            <a:pPr algn="l" rtl="0"/>
            <a:r>
              <a:rPr lang="en-US" sz="1600" dirty="0"/>
              <a:t>Posterior root ganglion</a:t>
            </a:r>
          </a:p>
          <a:p>
            <a:pPr algn="l" rtl="0"/>
            <a:r>
              <a:rPr lang="en-US" sz="1600" dirty="0"/>
              <a:t>Gray matter</a:t>
            </a:r>
          </a:p>
          <a:p>
            <a:pPr algn="l" rtl="0"/>
            <a:r>
              <a:rPr lang="en-US" sz="1600" dirty="0"/>
              <a:t>White matter</a:t>
            </a:r>
          </a:p>
          <a:p>
            <a:pPr marL="88888" indent="0" algn="l" rtl="0">
              <a:buNone/>
            </a:pP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472" b="16604"/>
          <a:stretch/>
        </p:blipFill>
        <p:spPr>
          <a:xfrm>
            <a:off x="4093625" y="3570515"/>
            <a:ext cx="6421976" cy="316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3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8C3271-1911-4F9E-98DD-91BD350BF9E9}"/>
              </a:ext>
            </a:extLst>
          </p:cNvPr>
          <p:cNvSpPr txBox="1"/>
          <p:nvPr/>
        </p:nvSpPr>
        <p:spPr>
          <a:xfrm>
            <a:off x="33667" y="1554893"/>
            <a:ext cx="1042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>
              <a:defRPr/>
            </a:pPr>
            <a:r>
              <a:rPr lang="fa-IR" sz="32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گروه علوم پایه</a:t>
            </a:r>
            <a:endParaRPr lang="en-US" sz="3200" dirty="0">
              <a:solidFill>
                <a:srgbClr val="0070C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2C50D-85B3-4937-953B-2CEDB03E4DAE}"/>
              </a:ext>
            </a:extLst>
          </p:cNvPr>
          <p:cNvSpPr txBox="1"/>
          <p:nvPr/>
        </p:nvSpPr>
        <p:spPr>
          <a:xfrm>
            <a:off x="126579" y="6732104"/>
            <a:ext cx="856446" cy="3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a-IR" dirty="0">
                <a:solidFill>
                  <a:srgbClr val="3891A7">
                    <a:lumMod val="75000"/>
                  </a:srgb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دکتر  مهرداد نقی خانی</a:t>
            </a:r>
            <a:endParaRPr lang="en-US" dirty="0">
              <a:solidFill>
                <a:srgbClr val="3891A7">
                  <a:lumMod val="75000"/>
                </a:srgb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536F3-6426-4F1E-B5DA-19BDB134DAA6}"/>
              </a:ext>
            </a:extLst>
          </p:cNvPr>
          <p:cNvSpPr txBox="1"/>
          <p:nvPr/>
        </p:nvSpPr>
        <p:spPr>
          <a:xfrm>
            <a:off x="1215528" y="6911224"/>
            <a:ext cx="77425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fa-IR" sz="1000" dirty="0">
              <a:solidFill>
                <a:srgbClr val="3891A7">
                  <a:lumMod val="60000"/>
                  <a:lumOff val="40000"/>
                </a:srgbClr>
              </a:solidFill>
            </a:endParaRPr>
          </a:p>
          <a:p>
            <a:pPr>
              <a:defRPr/>
            </a:pPr>
            <a:r>
              <a:rPr lang="en-US" altLang="en-US" sz="1000" kern="0" dirty="0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r>
              <a:rPr lang="en-US" sz="1000" dirty="0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Mehrdad </a:t>
            </a:r>
            <a:r>
              <a:rPr lang="en-US" sz="1000" dirty="0" err="1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Naghikhani</a:t>
            </a:r>
            <a:r>
              <a:rPr lang="en-US" sz="1000" dirty="0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PhD of Anatomy and  BS of PT, Assistant Professor, Department of Basic Sciences, USWR</a:t>
            </a:r>
            <a:endParaRPr lang="en-US" altLang="en-US" sz="1000" kern="0" dirty="0">
              <a:solidFill>
                <a:srgbClr val="3891A7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600" dirty="0"/>
              <a:t>Gray matter</a:t>
            </a:r>
          </a:p>
          <a:p>
            <a:pPr algn="l" rtl="0"/>
            <a:r>
              <a:rPr lang="en-US" sz="1600" dirty="0"/>
              <a:t>Anterior horn(column)</a:t>
            </a:r>
          </a:p>
          <a:p>
            <a:pPr algn="l" rtl="0"/>
            <a:r>
              <a:rPr lang="en-US" sz="1600" dirty="0"/>
              <a:t>Posterior horn(column)</a:t>
            </a:r>
          </a:p>
          <a:p>
            <a:pPr algn="l" rtl="0"/>
            <a:r>
              <a:rPr lang="en-US" sz="1600" dirty="0"/>
              <a:t>Central canal</a:t>
            </a:r>
          </a:p>
          <a:p>
            <a:pPr algn="l" rtl="0"/>
            <a:r>
              <a:rPr lang="en-US" sz="1600" dirty="0"/>
              <a:t>Lateral gray horn(column)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475" y="2139668"/>
            <a:ext cx="5953125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523" y="4958610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02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8C3271-1911-4F9E-98DD-91BD350BF9E9}"/>
              </a:ext>
            </a:extLst>
          </p:cNvPr>
          <p:cNvSpPr txBox="1"/>
          <p:nvPr/>
        </p:nvSpPr>
        <p:spPr>
          <a:xfrm>
            <a:off x="33667" y="1554893"/>
            <a:ext cx="1042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>
              <a:defRPr/>
            </a:pPr>
            <a:r>
              <a:rPr lang="fa-IR" sz="32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گروه علوم پایه</a:t>
            </a:r>
            <a:endParaRPr lang="en-US" sz="3200" dirty="0">
              <a:solidFill>
                <a:srgbClr val="0070C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2C50D-85B3-4937-953B-2CEDB03E4DAE}"/>
              </a:ext>
            </a:extLst>
          </p:cNvPr>
          <p:cNvSpPr txBox="1"/>
          <p:nvPr/>
        </p:nvSpPr>
        <p:spPr>
          <a:xfrm>
            <a:off x="126579" y="6732104"/>
            <a:ext cx="856446" cy="3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a-IR" dirty="0">
                <a:solidFill>
                  <a:srgbClr val="3891A7">
                    <a:lumMod val="75000"/>
                  </a:srgb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دکتر  مهرداد نقی خانی</a:t>
            </a:r>
            <a:endParaRPr lang="en-US" dirty="0">
              <a:solidFill>
                <a:srgbClr val="3891A7">
                  <a:lumMod val="75000"/>
                </a:srgb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536F3-6426-4F1E-B5DA-19BDB134DAA6}"/>
              </a:ext>
            </a:extLst>
          </p:cNvPr>
          <p:cNvSpPr txBox="1"/>
          <p:nvPr/>
        </p:nvSpPr>
        <p:spPr>
          <a:xfrm>
            <a:off x="1215528" y="6911224"/>
            <a:ext cx="77425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fa-IR" sz="1000" dirty="0">
              <a:solidFill>
                <a:srgbClr val="3891A7">
                  <a:lumMod val="60000"/>
                  <a:lumOff val="40000"/>
                </a:srgbClr>
              </a:solidFill>
            </a:endParaRPr>
          </a:p>
          <a:p>
            <a:pPr>
              <a:defRPr/>
            </a:pPr>
            <a:r>
              <a:rPr lang="en-US" altLang="en-US" sz="1000" kern="0" dirty="0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r>
              <a:rPr lang="en-US" sz="1000" dirty="0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Mehrdad </a:t>
            </a:r>
            <a:r>
              <a:rPr lang="en-US" sz="1000" dirty="0" err="1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Naghikhani</a:t>
            </a:r>
            <a:r>
              <a:rPr lang="en-US" sz="1000" dirty="0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PhD of Anatomy and  BS of PT, Assistant Professor, Department of Basic Sciences, USWR</a:t>
            </a:r>
            <a:endParaRPr lang="en-US" altLang="en-US" sz="1000" kern="0" dirty="0">
              <a:solidFill>
                <a:srgbClr val="3891A7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8888" indent="0" algn="l" rtl="0">
              <a:buNone/>
            </a:pPr>
            <a:r>
              <a:rPr lang="en-US" sz="1800" b="1" dirty="0"/>
              <a:t>Nerve cell group in the anterior grey columns</a:t>
            </a:r>
          </a:p>
          <a:p>
            <a:pPr algn="l" rtl="0"/>
            <a:r>
              <a:rPr lang="en-US" sz="1800" dirty="0"/>
              <a:t>Alfa motor neuron</a:t>
            </a:r>
          </a:p>
          <a:p>
            <a:pPr algn="l" rtl="0"/>
            <a:r>
              <a:rPr lang="en-US" sz="1800" dirty="0"/>
              <a:t>Gama motor neuron</a:t>
            </a:r>
          </a:p>
          <a:p>
            <a:pPr algn="l" rtl="0"/>
            <a:r>
              <a:rPr lang="en-US" sz="1800" dirty="0"/>
              <a:t>Medial, Intermediate, Lateral groups cells</a:t>
            </a:r>
          </a:p>
          <a:p>
            <a:pPr algn="l" rtl="0"/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803" y="3352800"/>
            <a:ext cx="4825092" cy="342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13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8C3271-1911-4F9E-98DD-91BD350BF9E9}"/>
              </a:ext>
            </a:extLst>
          </p:cNvPr>
          <p:cNvSpPr txBox="1"/>
          <p:nvPr/>
        </p:nvSpPr>
        <p:spPr>
          <a:xfrm>
            <a:off x="33667" y="1554893"/>
            <a:ext cx="1042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>
              <a:defRPr/>
            </a:pPr>
            <a:r>
              <a:rPr lang="fa-IR" sz="32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گروه علوم پایه</a:t>
            </a:r>
            <a:endParaRPr lang="en-US" sz="3200" dirty="0">
              <a:solidFill>
                <a:srgbClr val="0070C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2C50D-85B3-4937-953B-2CEDB03E4DAE}"/>
              </a:ext>
            </a:extLst>
          </p:cNvPr>
          <p:cNvSpPr txBox="1"/>
          <p:nvPr/>
        </p:nvSpPr>
        <p:spPr>
          <a:xfrm>
            <a:off x="126579" y="6732104"/>
            <a:ext cx="856446" cy="3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a-IR" dirty="0">
                <a:solidFill>
                  <a:srgbClr val="3891A7">
                    <a:lumMod val="75000"/>
                  </a:srgb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دکتر  مهرداد نقی خانی</a:t>
            </a:r>
            <a:endParaRPr lang="en-US" dirty="0">
              <a:solidFill>
                <a:srgbClr val="3891A7">
                  <a:lumMod val="75000"/>
                </a:srgb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536F3-6426-4F1E-B5DA-19BDB134DAA6}"/>
              </a:ext>
            </a:extLst>
          </p:cNvPr>
          <p:cNvSpPr txBox="1"/>
          <p:nvPr/>
        </p:nvSpPr>
        <p:spPr>
          <a:xfrm>
            <a:off x="1215528" y="6911224"/>
            <a:ext cx="77425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fa-IR" sz="1000" dirty="0">
              <a:solidFill>
                <a:srgbClr val="3891A7">
                  <a:lumMod val="60000"/>
                  <a:lumOff val="40000"/>
                </a:srgbClr>
              </a:solidFill>
            </a:endParaRPr>
          </a:p>
          <a:p>
            <a:pPr>
              <a:defRPr/>
            </a:pPr>
            <a:r>
              <a:rPr lang="en-US" altLang="en-US" sz="1000" kern="0" dirty="0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r>
              <a:rPr lang="en-US" sz="1000" dirty="0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Mehrdad </a:t>
            </a:r>
            <a:r>
              <a:rPr lang="en-US" sz="1000" dirty="0" err="1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Naghikhani</a:t>
            </a:r>
            <a:r>
              <a:rPr lang="en-US" sz="1000" dirty="0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PhD of Anatomy and  BS of PT, Assistant Professor, Department of Basic Sciences, USWR</a:t>
            </a:r>
            <a:endParaRPr lang="en-US" altLang="en-US" sz="1000" kern="0" dirty="0">
              <a:solidFill>
                <a:srgbClr val="3891A7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8888" indent="0" algn="l" rtl="0">
              <a:buNone/>
            </a:pPr>
            <a:r>
              <a:rPr lang="en-US" sz="1800" b="1" dirty="0"/>
              <a:t>Nerve cell in the posterior gray matter</a:t>
            </a:r>
          </a:p>
          <a:p>
            <a:pPr algn="l" rtl="0"/>
            <a:r>
              <a:rPr lang="en-US" sz="1800" dirty="0"/>
              <a:t>Substance </a:t>
            </a:r>
            <a:r>
              <a:rPr lang="en-US" sz="1800" dirty="0" err="1"/>
              <a:t>gelatinosa</a:t>
            </a:r>
            <a:endParaRPr lang="en-US" sz="1800" dirty="0"/>
          </a:p>
          <a:p>
            <a:pPr algn="l" rtl="0"/>
            <a:r>
              <a:rPr lang="en-US" sz="1800" dirty="0" err="1"/>
              <a:t>Proprius</a:t>
            </a:r>
            <a:r>
              <a:rPr lang="en-US" sz="1800" dirty="0"/>
              <a:t> </a:t>
            </a:r>
          </a:p>
          <a:p>
            <a:pPr algn="l" rtl="0"/>
            <a:r>
              <a:rPr lang="en-US" sz="1800" dirty="0"/>
              <a:t>Clarks’ column</a:t>
            </a:r>
          </a:p>
          <a:p>
            <a:pPr algn="l" rtl="0"/>
            <a:r>
              <a:rPr lang="en-US" sz="1800" dirty="0"/>
              <a:t>Visceral afferent nucleus</a:t>
            </a:r>
          </a:p>
          <a:p>
            <a:pPr algn="l" rtl="0"/>
            <a:endParaRPr lang="en-US" sz="1800" dirty="0"/>
          </a:p>
          <a:p>
            <a:pPr algn="l" rtl="0"/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527" y="3077030"/>
            <a:ext cx="5035368" cy="35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04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8C3271-1911-4F9E-98DD-91BD350BF9E9}"/>
              </a:ext>
            </a:extLst>
          </p:cNvPr>
          <p:cNvSpPr txBox="1"/>
          <p:nvPr/>
        </p:nvSpPr>
        <p:spPr>
          <a:xfrm>
            <a:off x="33667" y="1554893"/>
            <a:ext cx="1042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>
              <a:defRPr/>
            </a:pPr>
            <a:r>
              <a:rPr lang="fa-IR" sz="32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گروه علوم پایه</a:t>
            </a:r>
            <a:endParaRPr lang="en-US" sz="3200" dirty="0">
              <a:solidFill>
                <a:srgbClr val="0070C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2C50D-85B3-4937-953B-2CEDB03E4DAE}"/>
              </a:ext>
            </a:extLst>
          </p:cNvPr>
          <p:cNvSpPr txBox="1"/>
          <p:nvPr/>
        </p:nvSpPr>
        <p:spPr>
          <a:xfrm>
            <a:off x="126579" y="6732104"/>
            <a:ext cx="856446" cy="3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a-IR" dirty="0">
                <a:solidFill>
                  <a:srgbClr val="3891A7">
                    <a:lumMod val="75000"/>
                  </a:srgb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دکتر  مهرداد نقی خانی</a:t>
            </a:r>
            <a:endParaRPr lang="en-US" dirty="0">
              <a:solidFill>
                <a:srgbClr val="3891A7">
                  <a:lumMod val="75000"/>
                </a:srgb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536F3-6426-4F1E-B5DA-19BDB134DAA6}"/>
              </a:ext>
            </a:extLst>
          </p:cNvPr>
          <p:cNvSpPr txBox="1"/>
          <p:nvPr/>
        </p:nvSpPr>
        <p:spPr>
          <a:xfrm>
            <a:off x="1215528" y="6911224"/>
            <a:ext cx="77425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fa-IR" sz="1000" dirty="0">
              <a:solidFill>
                <a:srgbClr val="3891A7">
                  <a:lumMod val="60000"/>
                  <a:lumOff val="40000"/>
                </a:srgbClr>
              </a:solidFill>
            </a:endParaRPr>
          </a:p>
          <a:p>
            <a:pPr>
              <a:defRPr/>
            </a:pPr>
            <a:r>
              <a:rPr lang="en-US" altLang="en-US" sz="1000" kern="0" dirty="0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r>
              <a:rPr lang="en-US" sz="1000" dirty="0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Mehrdad </a:t>
            </a:r>
            <a:r>
              <a:rPr lang="en-US" sz="1000" dirty="0" err="1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Naghikhani</a:t>
            </a:r>
            <a:r>
              <a:rPr lang="en-US" sz="1000" dirty="0">
                <a:solidFill>
                  <a:srgbClr val="3891A7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PhD of Anatomy and  BS of PT, Assistant Professor, Department of Basic Sciences, USWR</a:t>
            </a:r>
            <a:endParaRPr lang="en-US" altLang="en-US" sz="1000" kern="0" dirty="0">
              <a:solidFill>
                <a:srgbClr val="3891A7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8888" indent="0" algn="l" rtl="0">
              <a:buNone/>
            </a:pPr>
            <a:r>
              <a:rPr lang="en-US" sz="2000" dirty="0"/>
              <a:t>Nerve cell groups in the lateral gray column</a:t>
            </a:r>
          </a:p>
          <a:p>
            <a:pPr algn="l" rtl="0"/>
            <a:r>
              <a:rPr lang="en-US" sz="2000" dirty="0"/>
              <a:t>The gray matter and central canal</a:t>
            </a:r>
          </a:p>
          <a:p>
            <a:pPr marL="88888" indent="0" algn="l" rtl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646" y="2543788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05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6162</TotalTime>
  <Words>400</Words>
  <Application>Microsoft Office PowerPoint</Application>
  <PresentationFormat>Custom</PresentationFormat>
  <Paragraphs>88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Tahoma</vt:lpstr>
      <vt:lpstr>Calibri</vt:lpstr>
      <vt:lpstr>Verdana</vt:lpstr>
      <vt:lpstr>Arial</vt:lpstr>
      <vt:lpstr>IranNastaliq</vt:lpstr>
      <vt:lpstr>Gill Sans MT</vt:lpstr>
      <vt:lpstr>Wingdings 2</vt:lpstr>
      <vt:lpstr>Solstice</vt:lpstr>
      <vt:lpstr>به نام خدا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</vt:vector>
  </TitlesOfParts>
  <Company>PARANDCO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معرفت شناسی (جلسه 1)</dc:title>
  <dc:creator>Mehdi</dc:creator>
  <cp:lastModifiedBy>mehrdad.naghi@gmail.com</cp:lastModifiedBy>
  <cp:revision>376</cp:revision>
  <dcterms:created xsi:type="dcterms:W3CDTF">2020-11-04T16:37:43Z</dcterms:created>
  <dcterms:modified xsi:type="dcterms:W3CDTF">2023-10-14T06:34:59Z</dcterms:modified>
</cp:coreProperties>
</file>